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423" r:id="rId5"/>
    <p:sldId id="25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Foray" userId="4197eddf-ec67-4e3e-b29c-a80b91e9d704" providerId="ADAL" clId="{B9305086-DE3A-4CC2-9F6E-6FB0C156E3DE}"/>
    <pc:docChg chg="custSel addSld delSld modSld">
      <pc:chgData name="Dominique Foray" userId="4197eddf-ec67-4e3e-b29c-a80b91e9d704" providerId="ADAL" clId="{B9305086-DE3A-4CC2-9F6E-6FB0C156E3DE}" dt="2024-10-16T14:51:58.471" v="89" actId="693"/>
      <pc:docMkLst>
        <pc:docMk/>
      </pc:docMkLst>
      <pc:sldChg chg="del">
        <pc:chgData name="Dominique Foray" userId="4197eddf-ec67-4e3e-b29c-a80b91e9d704" providerId="ADAL" clId="{B9305086-DE3A-4CC2-9F6E-6FB0C156E3DE}" dt="2024-10-16T14:45:32.999" v="50" actId="2696"/>
        <pc:sldMkLst>
          <pc:docMk/>
          <pc:sldMk cId="1506685157" sldId="256"/>
        </pc:sldMkLst>
      </pc:sldChg>
      <pc:sldChg chg="addSp modSp">
        <pc:chgData name="Dominique Foray" userId="4197eddf-ec67-4e3e-b29c-a80b91e9d704" providerId="ADAL" clId="{B9305086-DE3A-4CC2-9F6E-6FB0C156E3DE}" dt="2024-10-16T14:51:58.471" v="89" actId="693"/>
        <pc:sldMkLst>
          <pc:docMk/>
          <pc:sldMk cId="2921153433" sldId="257"/>
        </pc:sldMkLst>
        <pc:spChg chg="mod">
          <ac:chgData name="Dominique Foray" userId="4197eddf-ec67-4e3e-b29c-a80b91e9d704" providerId="ADAL" clId="{B9305086-DE3A-4CC2-9F6E-6FB0C156E3DE}" dt="2024-10-16T14:48:35.433" v="55" actId="1076"/>
          <ac:spMkLst>
            <pc:docMk/>
            <pc:sldMk cId="2921153433" sldId="257"/>
            <ac:spMk id="4" creationId="{CAA7913F-26F7-414F-867F-BEFEE0F61C03}"/>
          </ac:spMkLst>
        </pc:spChg>
        <pc:spChg chg="mod">
          <ac:chgData name="Dominique Foray" userId="4197eddf-ec67-4e3e-b29c-a80b91e9d704" providerId="ADAL" clId="{B9305086-DE3A-4CC2-9F6E-6FB0C156E3DE}" dt="2024-10-16T14:49:48.209" v="59" actId="1076"/>
          <ac:spMkLst>
            <pc:docMk/>
            <pc:sldMk cId="2921153433" sldId="257"/>
            <ac:spMk id="6" creationId="{E16FD4EF-DA31-42D7-8C8E-AC1AECF32B6A}"/>
          </ac:spMkLst>
        </pc:spChg>
        <pc:spChg chg="mod">
          <ac:chgData name="Dominique Foray" userId="4197eddf-ec67-4e3e-b29c-a80b91e9d704" providerId="ADAL" clId="{B9305086-DE3A-4CC2-9F6E-6FB0C156E3DE}" dt="2024-10-16T14:50:56.010" v="80" actId="20577"/>
          <ac:spMkLst>
            <pc:docMk/>
            <pc:sldMk cId="2921153433" sldId="257"/>
            <ac:spMk id="8" creationId="{0AD9E00A-A57F-49FE-BBBB-34F3E24196DC}"/>
          </ac:spMkLst>
        </pc:spChg>
        <pc:spChg chg="mod">
          <ac:chgData name="Dominique Foray" userId="4197eddf-ec67-4e3e-b29c-a80b91e9d704" providerId="ADAL" clId="{B9305086-DE3A-4CC2-9F6E-6FB0C156E3DE}" dt="2024-10-16T14:49:52.063" v="60" actId="1076"/>
          <ac:spMkLst>
            <pc:docMk/>
            <pc:sldMk cId="2921153433" sldId="257"/>
            <ac:spMk id="10" creationId="{272F2E96-12E4-4796-B568-F5D8B0CCBDD3}"/>
          </ac:spMkLst>
        </pc:spChg>
        <pc:spChg chg="mod">
          <ac:chgData name="Dominique Foray" userId="4197eddf-ec67-4e3e-b29c-a80b91e9d704" providerId="ADAL" clId="{B9305086-DE3A-4CC2-9F6E-6FB0C156E3DE}" dt="2024-10-16T14:48:24.640" v="54" actId="1076"/>
          <ac:spMkLst>
            <pc:docMk/>
            <pc:sldMk cId="2921153433" sldId="257"/>
            <ac:spMk id="12" creationId="{BC0F6A71-FB4F-434F-AD5F-95901E54C222}"/>
          </ac:spMkLst>
        </pc:spChg>
        <pc:spChg chg="add mod">
          <ac:chgData name="Dominique Foray" userId="4197eddf-ec67-4e3e-b29c-a80b91e9d704" providerId="ADAL" clId="{B9305086-DE3A-4CC2-9F6E-6FB0C156E3DE}" dt="2024-10-16T14:49:14.239" v="58" actId="693"/>
          <ac:spMkLst>
            <pc:docMk/>
            <pc:sldMk cId="2921153433" sldId="257"/>
            <ac:spMk id="18" creationId="{1621AF23-887A-42FA-B969-0D39C2C3EDED}"/>
          </ac:spMkLst>
        </pc:spChg>
        <pc:spChg chg="add mod">
          <ac:chgData name="Dominique Foray" userId="4197eddf-ec67-4e3e-b29c-a80b91e9d704" providerId="ADAL" clId="{B9305086-DE3A-4CC2-9F6E-6FB0C156E3DE}" dt="2024-10-16T14:50:16.374" v="63" actId="693"/>
          <ac:spMkLst>
            <pc:docMk/>
            <pc:sldMk cId="2921153433" sldId="257"/>
            <ac:spMk id="19" creationId="{FF2BD5C0-6B3A-40F2-A07D-069081EA288E}"/>
          </ac:spMkLst>
        </pc:spChg>
        <pc:spChg chg="add mod">
          <ac:chgData name="Dominique Foray" userId="4197eddf-ec67-4e3e-b29c-a80b91e9d704" providerId="ADAL" clId="{B9305086-DE3A-4CC2-9F6E-6FB0C156E3DE}" dt="2024-10-16T14:51:02.095" v="83" actId="20577"/>
          <ac:spMkLst>
            <pc:docMk/>
            <pc:sldMk cId="2921153433" sldId="257"/>
            <ac:spMk id="20" creationId="{B20CA673-CAE4-41C8-994A-D93B632054C9}"/>
          </ac:spMkLst>
        </pc:spChg>
        <pc:spChg chg="add mod">
          <ac:chgData name="Dominique Foray" userId="4197eddf-ec67-4e3e-b29c-a80b91e9d704" providerId="ADAL" clId="{B9305086-DE3A-4CC2-9F6E-6FB0C156E3DE}" dt="2024-10-16T14:51:30.364" v="86" actId="693"/>
          <ac:spMkLst>
            <pc:docMk/>
            <pc:sldMk cId="2921153433" sldId="257"/>
            <ac:spMk id="21" creationId="{B7ACCF9E-E9F8-4A69-B121-4CE3B3D4DA84}"/>
          </ac:spMkLst>
        </pc:spChg>
        <pc:spChg chg="add mod">
          <ac:chgData name="Dominique Foray" userId="4197eddf-ec67-4e3e-b29c-a80b91e9d704" providerId="ADAL" clId="{B9305086-DE3A-4CC2-9F6E-6FB0C156E3DE}" dt="2024-10-16T14:51:58.471" v="89" actId="693"/>
          <ac:spMkLst>
            <pc:docMk/>
            <pc:sldMk cId="2921153433" sldId="257"/>
            <ac:spMk id="22" creationId="{60B73404-00DC-438B-9031-A90E5B9C9D56}"/>
          </ac:spMkLst>
        </pc:spChg>
        <pc:picChg chg="add">
          <ac:chgData name="Dominique Foray" userId="4197eddf-ec67-4e3e-b29c-a80b91e9d704" providerId="ADAL" clId="{B9305086-DE3A-4CC2-9F6E-6FB0C156E3DE}" dt="2024-10-16T14:45:44.574" v="52"/>
          <ac:picMkLst>
            <pc:docMk/>
            <pc:sldMk cId="2921153433" sldId="257"/>
            <ac:picMk id="17" creationId="{487088F2-164B-4AB0-97D7-62A41D94C26A}"/>
          </ac:picMkLst>
        </pc:picChg>
      </pc:sldChg>
      <pc:sldChg chg="modSp add">
        <pc:chgData name="Dominique Foray" userId="4197eddf-ec67-4e3e-b29c-a80b91e9d704" providerId="ADAL" clId="{B9305086-DE3A-4CC2-9F6E-6FB0C156E3DE}" dt="2024-10-16T14:45:27.295" v="49" actId="20577"/>
        <pc:sldMkLst>
          <pc:docMk/>
          <pc:sldMk cId="140205248" sldId="423"/>
        </pc:sldMkLst>
        <pc:spChg chg="mod">
          <ac:chgData name="Dominique Foray" userId="4197eddf-ec67-4e3e-b29c-a80b91e9d704" providerId="ADAL" clId="{B9305086-DE3A-4CC2-9F6E-6FB0C156E3DE}" dt="2024-10-16T14:45:27.295" v="49" actId="20577"/>
          <ac:spMkLst>
            <pc:docMk/>
            <pc:sldMk cId="140205248" sldId="423"/>
            <ac:spMk id="15363" creationId="{00000000-0000-0000-0000-000000000000}"/>
          </ac:spMkLst>
        </pc:spChg>
      </pc:sldChg>
      <pc:sldChg chg="add del">
        <pc:chgData name="Dominique Foray" userId="4197eddf-ec67-4e3e-b29c-a80b91e9d704" providerId="ADAL" clId="{B9305086-DE3A-4CC2-9F6E-6FB0C156E3DE}" dt="2024-10-16T14:45:48.653" v="53" actId="2696"/>
        <pc:sldMkLst>
          <pc:docMk/>
          <pc:sldMk cId="268799673" sldId="26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663D-AFF8-4767-BA79-E8AC6FAD89CE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D1D27-D398-42C8-AC59-EC244728E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35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ce réservé des not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7632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457" indent="-284582" defTabSz="107632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1507" indent="-227348" defTabSz="107632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382" indent="-227348" defTabSz="107632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5668" indent="-227348" defTabSz="107632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3542" indent="-227348" defTabSz="107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417" indent="-227348" defTabSz="107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291" indent="-227348" defTabSz="107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7166" indent="-227348" defTabSz="107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8762B46-6030-4205-9C17-707E66762506}" type="slidenum">
              <a:rPr lang="fr-FR" altLang="fr-FR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</a:t>
            </a:fld>
            <a:endParaRPr lang="fr-FR" altLang="fr-FR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83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99A4B-09DF-4822-B158-119DCB7E8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2C1E36-A4B7-470A-BA85-4A57926A8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B0F8CA-2C35-40A6-993B-A6A6FAC3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A2396-885E-48A6-95EC-5C218299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4065DF-7DB0-44D6-87B9-D43074F9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04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DA9E5-20D6-4B42-8D28-73DE5C00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2B2727-3846-4708-A61B-86F0B26E0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A12CD9-A7A3-48E2-9F90-674E10B5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A3ED33-1521-4195-A3A8-5B7F0308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439F6C-0384-4C0B-8639-AA9117CC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34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907ABE-E530-4758-9CC3-902821CB4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95CBCC-550D-4B4E-8429-675E389F6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0DBD4E-4F41-49D7-8318-BE1E2652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CEF72E-4F8B-4E98-8CD1-01EB15F0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C38847-EFCB-4361-9F96-391A41B0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7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6105525"/>
            <a:ext cx="7493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119328" y="6121666"/>
            <a:ext cx="61913" cy="80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699" dirty="0">
              <a:latin typeface="Arial" panose="020B0604020202020204" pitchFamily="34" charset="0"/>
            </a:endParaRPr>
          </a:p>
        </p:txBody>
      </p:sp>
      <p:pic>
        <p:nvPicPr>
          <p:cNvPr id="8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106363"/>
            <a:ext cx="156633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6" y="0"/>
            <a:ext cx="10416116" cy="6597650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5"/>
            <a:ext cx="3651249" cy="3117849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6"/>
          </a:xfrm>
          <a:solidFill>
            <a:schemeClr val="tx1"/>
          </a:solidFill>
        </p:spPr>
        <p:txBody>
          <a:bodyPr lIns="90000"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864" indent="0" algn="ctr">
              <a:buNone/>
              <a:defRPr sz="1500"/>
            </a:lvl2pPr>
            <a:lvl3pPr marL="685728" indent="0" algn="ctr">
              <a:buNone/>
              <a:defRPr sz="1350"/>
            </a:lvl3pPr>
            <a:lvl4pPr marL="1028591" indent="0" algn="ctr">
              <a:buNone/>
              <a:defRPr sz="1200"/>
            </a:lvl4pPr>
            <a:lvl5pPr marL="1371455" indent="0" algn="ctr">
              <a:buNone/>
              <a:defRPr sz="1200"/>
            </a:lvl5pPr>
            <a:lvl6pPr marL="1714319" indent="0" algn="ctr">
              <a:buNone/>
              <a:defRPr sz="1200"/>
            </a:lvl6pPr>
            <a:lvl7pPr marL="2057183" indent="0" algn="ctr">
              <a:buNone/>
              <a:defRPr sz="1200"/>
            </a:lvl7pPr>
            <a:lvl8pPr marL="2400047" indent="0" algn="ctr">
              <a:buNone/>
              <a:defRPr sz="1200"/>
            </a:lvl8pPr>
            <a:lvl9pPr marL="2742911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9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791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B727B-1FE0-4637-A844-46016B1E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ECD992-94A7-42B6-B87E-304C961E3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0C98C-C417-4F79-BBC2-6BFCC5A0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78ED57-CF2E-4110-B43E-5EEF98F5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B1EB20-DC9D-4EED-9E5E-AD655C5F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7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6B772-80AE-493F-A42B-78C5F2EA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C86F0-6652-4B9A-AD97-6B524C72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A84DAE-0859-4C74-AB36-6385341E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5281CD-3374-438E-A38E-EF6AE0D2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D32845-5C9F-4197-B3D1-3CCD2EF3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23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43-7D93-468F-84B7-BDABF8B7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1ADE8D-BDBC-423A-914E-1F43D4EBF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7D5264-306A-4588-9A2B-407906DE1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8DD5CD-35EE-42B7-B8CD-8426003C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E6554C-1D8E-4254-844D-F10A554F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038E55-7AC9-4D71-B9F7-48E8A84A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96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DFC41-E582-440A-A903-2D211EB1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FF5E1D-354F-404D-B48C-91E3AB052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8F6060-AA96-4063-8902-CA4D7469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C600D6-C5AA-40CB-AB78-EA5523837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C82743-FDA9-418C-A5E1-A86EEACEA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C619CF-0531-463A-9908-0D168027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15AB6B-E1F7-47AD-B52E-603D0B5C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2A6573-5FAB-4DB3-9E39-C4846017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09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8EA0B-A569-473B-8171-C9B4A221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4F43CC-9086-466B-A3C0-95026C2B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A2C220-0076-4F42-893C-B0E10ADF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A3A470-9A7A-49CE-9829-B9019C77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81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8E2F029-F916-4C84-AEC6-87AB0329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A5B6A6-A211-448D-A907-7636CA34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274DB9-C2B7-42ED-8E63-D55DDCC8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95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2FCDD-F37E-4A9F-B037-748B6A7C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2FA822-1C64-47F6-9E0E-94708C155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9DA935-5A80-46B4-B6B4-F6DBABF9C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570028-3FAF-4D22-AD12-EEFA99F5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FA7FDF-C784-43F8-ABB8-B274DC3B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40808C-2207-4266-A1EC-1EEBBD22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41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134C5-AA47-4C31-B6C6-CB2AD91B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879A79-FE01-4CAD-8439-E5A29E432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A065DF-819C-4C77-809A-675FDCB06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E2E762-FB2C-4BED-B5E4-B8D1CCAD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1D2EC2-FE6B-44CC-AB5C-489100D8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570D4E-1BA8-4E8B-AF45-4048838C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52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B83B92-B7E4-4B27-A92F-C3B75F47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C3ED49-3D3C-4C07-A24A-EF569BB67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6AE169-B1C7-4E22-AEBC-E1F375D43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E416F-8439-4296-B80D-495FD9C01A1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1753F-C206-4EC6-98F4-87EC88EF0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E6F72D-18A5-46B3-804C-CD76EAF8A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7918-C0D7-4C9E-B9C4-F8337D4B46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74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Espace réservé pour une image 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>
          <a:xfrm>
            <a:off x="2208214" y="476250"/>
            <a:ext cx="8459787" cy="532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re 8"/>
          <p:cNvSpPr>
            <a:spLocks noGrp="1"/>
          </p:cNvSpPr>
          <p:nvPr>
            <p:ph type="ctrTitle"/>
          </p:nvPr>
        </p:nvSpPr>
        <p:spPr>
          <a:xfrm>
            <a:off x="7696201" y="1408113"/>
            <a:ext cx="2974975" cy="1168400"/>
          </a:xfr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216000" tIns="19348" rIns="38696" bIns="19348" rtlCol="0" anchor="ctr">
            <a:normAutofit/>
          </a:bodyPr>
          <a:lstStyle/>
          <a:p>
            <a:pPr>
              <a:defRPr/>
            </a:pPr>
            <a:r>
              <a:rPr lang="fr-FR" altLang="fr-FR" sz="2285" b="1" dirty="0" err="1"/>
              <a:t>Did</a:t>
            </a:r>
            <a:r>
              <a:rPr lang="fr-FR" altLang="fr-FR" sz="2285" b="1" dirty="0"/>
              <a:t> I miss </a:t>
            </a:r>
            <a:r>
              <a:rPr lang="fr-FR" altLang="fr-FR" sz="2285" b="1" dirty="0" err="1"/>
              <a:t>something</a:t>
            </a:r>
            <a:r>
              <a:rPr lang="fr-FR" altLang="fr-FR" sz="2285" b="1" dirty="0"/>
              <a:t>?</a:t>
            </a:r>
            <a:endParaRPr lang="fr-FR" altLang="fr-FR" sz="1185" b="1" dirty="0"/>
          </a:p>
        </p:txBody>
      </p:sp>
      <p:sp>
        <p:nvSpPr>
          <p:cNvPr id="5124" name="Sous-titre 9"/>
          <p:cNvSpPr>
            <a:spLocks noGrp="1"/>
          </p:cNvSpPr>
          <p:nvPr>
            <p:ph type="subTitle" idx="1"/>
          </p:nvPr>
        </p:nvSpPr>
        <p:spPr>
          <a:xfrm>
            <a:off x="6383339" y="3767138"/>
            <a:ext cx="1609725" cy="1187450"/>
          </a:xfrm>
        </p:spPr>
        <p:txBody>
          <a:bodyPr vert="horz" lIns="89986" tIns="45720" rIns="91440" bIns="45720" rtlCol="0" anchor="ctr">
            <a:normAutofit fontScale="92500" lnSpcReduction="10000"/>
          </a:bodyPr>
          <a:lstStyle/>
          <a:p>
            <a:r>
              <a:rPr lang="fr-FR" altLang="fr-FR" sz="1400" b="1" dirty="0"/>
              <a:t>D. Foray</a:t>
            </a:r>
          </a:p>
          <a:p>
            <a:r>
              <a:rPr lang="fr-FR" altLang="fr-FR" sz="1400" b="1" dirty="0" err="1"/>
              <a:t>College</a:t>
            </a:r>
            <a:r>
              <a:rPr lang="fr-FR" altLang="fr-FR" sz="1400" b="1" dirty="0"/>
              <a:t> of Management of Technology</a:t>
            </a:r>
          </a:p>
          <a:p>
            <a:r>
              <a:rPr lang="fr-FR" altLang="fr-FR" sz="1400" b="1" dirty="0" err="1"/>
              <a:t>October</a:t>
            </a:r>
            <a:r>
              <a:rPr lang="fr-FR" altLang="fr-FR" sz="1400" b="1" dirty="0"/>
              <a:t>  2024</a:t>
            </a:r>
          </a:p>
        </p:txBody>
      </p:sp>
      <p:sp>
        <p:nvSpPr>
          <p:cNvPr id="5125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8288338" y="4797426"/>
            <a:ext cx="1568450" cy="792163"/>
          </a:xfrm>
        </p:spPr>
        <p:txBody>
          <a:bodyPr vert="horz" lIns="89986" tIns="45720" rIns="91440" bIns="45720" rtlCol="0" anchor="ctr">
            <a:noAutofit/>
          </a:bodyPr>
          <a:lstStyle/>
          <a:p>
            <a:r>
              <a:rPr lang="fr-FR" altLang="fr-FR" b="1" dirty="0"/>
              <a:t>MGT 641</a:t>
            </a:r>
          </a:p>
        </p:txBody>
      </p:sp>
    </p:spTree>
    <p:extLst>
      <p:ext uri="{BB962C8B-B14F-4D97-AF65-F5344CB8AC3E}">
        <p14:creationId xmlns:p14="http://schemas.microsoft.com/office/powerpoint/2010/main" val="1402052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A7913F-26F7-414F-867F-BEFEE0F61C03}"/>
              </a:ext>
            </a:extLst>
          </p:cNvPr>
          <p:cNvSpPr txBox="1"/>
          <p:nvPr/>
        </p:nvSpPr>
        <p:spPr>
          <a:xfrm>
            <a:off x="75416" y="0"/>
            <a:ext cx="191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Arial Narrow" panose="020B0606020202030204" pitchFamily="34" charset="0"/>
              </a:rPr>
              <a:t>For </a:t>
            </a:r>
            <a:r>
              <a:rPr lang="fr-FR" b="1" i="1" dirty="0" err="1">
                <a:latin typeface="Arial Narrow" panose="020B0606020202030204" pitchFamily="34" charset="0"/>
              </a:rPr>
              <a:t>this</a:t>
            </a:r>
            <a:r>
              <a:rPr lang="fr-FR" b="1" i="1" dirty="0">
                <a:latin typeface="Arial Narrow" panose="020B0606020202030204" pitchFamily="34" charset="0"/>
              </a:rPr>
              <a:t> mission </a:t>
            </a:r>
            <a:r>
              <a:rPr lang="fr-FR" b="1" i="1" dirty="0" err="1">
                <a:latin typeface="Arial Narrow" panose="020B0606020202030204" pitchFamily="34" charset="0"/>
              </a:rPr>
              <a:t>we</a:t>
            </a:r>
            <a:r>
              <a:rPr lang="fr-FR" b="1" i="1" dirty="0">
                <a:latin typeface="Arial Narrow" panose="020B0606020202030204" pitchFamily="34" charset="0"/>
              </a:rPr>
              <a:t> </a:t>
            </a:r>
            <a:r>
              <a:rPr lang="fr-FR" b="1" i="1" dirty="0" err="1">
                <a:latin typeface="Arial Narrow" panose="020B0606020202030204" pitchFamily="34" charset="0"/>
              </a:rPr>
              <a:t>need</a:t>
            </a:r>
            <a:r>
              <a:rPr lang="fr-FR" b="1" i="1" dirty="0">
                <a:latin typeface="Arial Narrow" panose="020B0606020202030204" pitchFamily="34" charset="0"/>
              </a:rPr>
              <a:t> to…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6F872C-362E-4F04-B58D-24EF7D0BAD91}"/>
              </a:ext>
            </a:extLst>
          </p:cNvPr>
          <p:cNvSpPr txBox="1"/>
          <p:nvPr/>
        </p:nvSpPr>
        <p:spPr>
          <a:xfrm>
            <a:off x="641023" y="1318643"/>
            <a:ext cx="191364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Fix </a:t>
            </a:r>
            <a:r>
              <a:rPr lang="fr-FR" dirty="0" err="1">
                <a:latin typeface="Arial Narrow" panose="020B0606020202030204" pitchFamily="34" charset="0"/>
              </a:rPr>
              <a:t>negative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externalities</a:t>
            </a:r>
            <a:r>
              <a:rPr lang="fr-FR" dirty="0">
                <a:latin typeface="Arial Narrow" panose="020B0606020202030204" pitchFamily="34" charset="0"/>
              </a:rPr>
              <a:t> (</a:t>
            </a:r>
            <a:r>
              <a:rPr lang="fr-FR" dirty="0" err="1">
                <a:latin typeface="Arial Narrow" panose="020B0606020202030204" pitchFamily="34" charset="0"/>
              </a:rPr>
              <a:t>tax</a:t>
            </a:r>
            <a:r>
              <a:rPr lang="fr-FR" dirty="0">
                <a:latin typeface="Arial Narrow" panose="020B0606020202030204" pitchFamily="34" charset="0"/>
              </a:rPr>
              <a:t>, </a:t>
            </a:r>
            <a:r>
              <a:rPr lang="fr-FR" dirty="0" err="1">
                <a:latin typeface="Arial Narrow" panose="020B0606020202030204" pitchFamily="34" charset="0"/>
              </a:rPr>
              <a:t>regulation</a:t>
            </a:r>
            <a:r>
              <a:rPr lang="fr-FR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6FD4EF-DA31-42D7-8C8E-AC1AECF32B6A}"/>
              </a:ext>
            </a:extLst>
          </p:cNvPr>
          <p:cNvSpPr txBox="1"/>
          <p:nvPr/>
        </p:nvSpPr>
        <p:spPr>
          <a:xfrm>
            <a:off x="3172119" y="1317141"/>
            <a:ext cx="191364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Change </a:t>
            </a:r>
            <a:r>
              <a:rPr lang="fr-FR" dirty="0" err="1">
                <a:latin typeface="Arial Narrow" panose="020B0606020202030204" pitchFamily="34" charset="0"/>
              </a:rPr>
              <a:t>some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existing</a:t>
            </a:r>
            <a:r>
              <a:rPr lang="fr-FR" dirty="0">
                <a:latin typeface="Arial Narrow" panose="020B0606020202030204" pitchFamily="34" charset="0"/>
              </a:rPr>
              <a:t> business </a:t>
            </a:r>
            <a:r>
              <a:rPr lang="fr-FR" dirty="0" err="1">
                <a:latin typeface="Arial Narrow" panose="020B0606020202030204" pitchFamily="34" charset="0"/>
              </a:rPr>
              <a:t>models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E84FCF-68DC-43B6-B5B0-D06A7BE4D88C}"/>
              </a:ext>
            </a:extLst>
          </p:cNvPr>
          <p:cNvSpPr txBox="1"/>
          <p:nvPr/>
        </p:nvSpPr>
        <p:spPr>
          <a:xfrm>
            <a:off x="641022" y="3694199"/>
            <a:ext cx="191364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Promote &amp; </a:t>
            </a:r>
            <a:r>
              <a:rPr lang="fr-FR" dirty="0" err="1">
                <a:latin typeface="Arial Narrow" panose="020B0606020202030204" pitchFamily="34" charset="0"/>
              </a:rPr>
              <a:t>accelerate</a:t>
            </a:r>
            <a:r>
              <a:rPr lang="fr-FR" dirty="0">
                <a:latin typeface="Arial Narrow" panose="020B0606020202030204" pitchFamily="34" charset="0"/>
              </a:rPr>
              <a:t> the </a:t>
            </a:r>
            <a:r>
              <a:rPr lang="fr-FR" dirty="0" err="1">
                <a:latin typeface="Arial Narrow" panose="020B0606020202030204" pitchFamily="34" charset="0"/>
              </a:rPr>
              <a:t>development</a:t>
            </a:r>
            <a:r>
              <a:rPr lang="fr-FR" dirty="0">
                <a:latin typeface="Arial Narrow" panose="020B0606020202030204" pitchFamily="34" charset="0"/>
              </a:rPr>
              <a:t> of </a:t>
            </a:r>
            <a:r>
              <a:rPr lang="fr-FR" dirty="0" err="1">
                <a:latin typeface="Arial Narrow" panose="020B0606020202030204" pitchFamily="34" charset="0"/>
              </a:rPr>
              <a:t>critical</a:t>
            </a:r>
            <a:r>
              <a:rPr lang="fr-FR" dirty="0">
                <a:latin typeface="Arial Narrow" panose="020B0606020202030204" pitchFamily="34" charset="0"/>
              </a:rPr>
              <a:t> tech.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D9E00A-A57F-49FE-BBBB-34F3E24196DC}"/>
              </a:ext>
            </a:extLst>
          </p:cNvPr>
          <p:cNvSpPr txBox="1"/>
          <p:nvPr/>
        </p:nvSpPr>
        <p:spPr>
          <a:xfrm>
            <a:off x="641021" y="5420023"/>
            <a:ext cx="19136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Change social </a:t>
            </a:r>
            <a:r>
              <a:rPr lang="fr-FR" dirty="0" err="1">
                <a:latin typeface="Arial Narrow" panose="020B0606020202030204" pitchFamily="34" charset="0"/>
              </a:rPr>
              <a:t>norms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3D52E9-AECC-48E5-BC2D-931EA7095E7E}"/>
              </a:ext>
            </a:extLst>
          </p:cNvPr>
          <p:cNvSpPr txBox="1"/>
          <p:nvPr/>
        </p:nvSpPr>
        <p:spPr>
          <a:xfrm>
            <a:off x="8806205" y="5161239"/>
            <a:ext cx="19136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 Narrow" panose="020B0606020202030204" pitchFamily="34" charset="0"/>
              </a:rPr>
              <a:t>Find</a:t>
            </a:r>
            <a:r>
              <a:rPr lang="fr-FR" dirty="0">
                <a:latin typeface="Arial Narrow" panose="020B0606020202030204" pitchFamily="34" charset="0"/>
              </a:rPr>
              <a:t> innovative </a:t>
            </a:r>
            <a:r>
              <a:rPr lang="fr-FR" dirty="0" err="1">
                <a:latin typeface="Arial Narrow" panose="020B0606020202030204" pitchFamily="34" charset="0"/>
              </a:rPr>
              <a:t>funding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mechanisms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2F2E96-12E4-4796-B568-F5D8B0CCBDD3}"/>
              </a:ext>
            </a:extLst>
          </p:cNvPr>
          <p:cNvSpPr txBox="1"/>
          <p:nvPr/>
        </p:nvSpPr>
        <p:spPr>
          <a:xfrm>
            <a:off x="2074683" y="2665105"/>
            <a:ext cx="191364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 Narrow" panose="020B0606020202030204" pitchFamily="34" charset="0"/>
              </a:rPr>
              <a:t>Build</a:t>
            </a:r>
            <a:r>
              <a:rPr lang="fr-FR" dirty="0">
                <a:latin typeface="Arial Narrow" panose="020B0606020202030204" pitchFamily="34" charset="0"/>
              </a:rPr>
              <a:t> a new innovation </a:t>
            </a:r>
            <a:r>
              <a:rPr lang="fr-FR" dirty="0" err="1">
                <a:latin typeface="Arial Narrow" panose="020B0606020202030204" pitchFamily="34" charset="0"/>
              </a:rPr>
              <a:t>eco</a:t>
            </a:r>
            <a:r>
              <a:rPr lang="fr-FR" dirty="0">
                <a:latin typeface="Arial Narrow" panose="020B0606020202030204" pitchFamily="34" charset="0"/>
              </a:rPr>
              <a:t>-system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8C8A90A-79BB-4B94-BAA1-972752B1A2BD}"/>
              </a:ext>
            </a:extLst>
          </p:cNvPr>
          <p:cNvSpPr txBox="1"/>
          <p:nvPr/>
        </p:nvSpPr>
        <p:spPr>
          <a:xfrm>
            <a:off x="3234179" y="3694199"/>
            <a:ext cx="191364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Support the diffusion of technologies or practices </a:t>
            </a:r>
            <a:r>
              <a:rPr lang="fr-FR" dirty="0" err="1">
                <a:latin typeface="Arial Narrow" panose="020B0606020202030204" pitchFamily="34" charset="0"/>
              </a:rPr>
              <a:t>which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already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exist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0F6A71-FB4F-434F-AD5F-95901E54C222}"/>
              </a:ext>
            </a:extLst>
          </p:cNvPr>
          <p:cNvSpPr txBox="1"/>
          <p:nvPr/>
        </p:nvSpPr>
        <p:spPr>
          <a:xfrm>
            <a:off x="5827337" y="764645"/>
            <a:ext cx="191364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Put (</a:t>
            </a:r>
            <a:r>
              <a:rPr lang="fr-FR" dirty="0" err="1">
                <a:latin typeface="Arial Narrow" panose="020B0606020202030204" pitchFamily="34" charset="0"/>
              </a:rPr>
              <a:t>estimate</a:t>
            </a:r>
            <a:r>
              <a:rPr lang="fr-FR" dirty="0">
                <a:latin typeface="Arial Narrow" panose="020B0606020202030204" pitchFamily="34" charset="0"/>
              </a:rPr>
              <a:t>) an </a:t>
            </a:r>
            <a:r>
              <a:rPr lang="fr-FR" dirty="0" err="1">
                <a:latin typeface="Arial Narrow" panose="020B0606020202030204" pitchFamily="34" charset="0"/>
              </a:rPr>
              <a:t>economic</a:t>
            </a:r>
            <a:r>
              <a:rPr lang="fr-FR" dirty="0">
                <a:latin typeface="Arial Narrow" panose="020B0606020202030204" pitchFamily="34" charset="0"/>
              </a:rPr>
              <a:t> value on </a:t>
            </a:r>
            <a:r>
              <a:rPr lang="fr-FR" dirty="0" err="1">
                <a:latin typeface="Arial Narrow" panose="020B0606020202030204" pitchFamily="34" charset="0"/>
              </a:rPr>
              <a:t>something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we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want</a:t>
            </a:r>
            <a:r>
              <a:rPr lang="fr-FR" dirty="0">
                <a:latin typeface="Arial Narrow" panose="020B0606020202030204" pitchFamily="34" charset="0"/>
              </a:rPr>
              <a:t> to </a:t>
            </a:r>
            <a:r>
              <a:rPr lang="fr-FR" dirty="0" err="1">
                <a:latin typeface="Arial Narrow" panose="020B0606020202030204" pitchFamily="34" charset="0"/>
              </a:rPr>
              <a:t>protect</a:t>
            </a:r>
            <a:r>
              <a:rPr lang="fr-FR" dirty="0">
                <a:latin typeface="Arial Narrow" panose="020B0606020202030204" pitchFamily="34" charset="0"/>
              </a:rPr>
              <a:t>, </a:t>
            </a:r>
            <a:r>
              <a:rPr lang="fr-FR" dirty="0" err="1">
                <a:latin typeface="Arial Narrow" panose="020B0606020202030204" pitchFamily="34" charset="0"/>
              </a:rPr>
              <a:t>preserve</a:t>
            </a:r>
            <a:r>
              <a:rPr lang="fr-FR" dirty="0">
                <a:latin typeface="Arial Narrow" panose="020B0606020202030204" pitchFamily="34" charset="0"/>
              </a:rPr>
              <a:t>, </a:t>
            </a:r>
            <a:r>
              <a:rPr lang="fr-FR" dirty="0" err="1">
                <a:latin typeface="Arial Narrow" panose="020B0606020202030204" pitchFamily="34" charset="0"/>
              </a:rPr>
              <a:t>promote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F72E566-37DF-431C-A4EE-BD7BFD745E41}"/>
              </a:ext>
            </a:extLst>
          </p:cNvPr>
          <p:cNvSpPr txBox="1"/>
          <p:nvPr/>
        </p:nvSpPr>
        <p:spPr>
          <a:xfrm>
            <a:off x="5827337" y="3832698"/>
            <a:ext cx="191364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 Narrow" panose="020B0606020202030204" pitchFamily="34" charset="0"/>
              </a:rPr>
              <a:t>Stimulate</a:t>
            </a:r>
            <a:r>
              <a:rPr lang="fr-FR" dirty="0">
                <a:latin typeface="Arial Narrow" panose="020B0606020202030204" pitchFamily="34" charset="0"/>
              </a:rPr>
              <a:t> international technology </a:t>
            </a:r>
            <a:r>
              <a:rPr lang="fr-FR" dirty="0" err="1">
                <a:latin typeface="Arial Narrow" panose="020B0606020202030204" pitchFamily="34" charset="0"/>
              </a:rPr>
              <a:t>transfers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23B73A9-B7BC-4862-870C-26D853573502}"/>
              </a:ext>
            </a:extLst>
          </p:cNvPr>
          <p:cNvSpPr txBox="1"/>
          <p:nvPr/>
        </p:nvSpPr>
        <p:spPr>
          <a:xfrm>
            <a:off x="8806205" y="3219011"/>
            <a:ext cx="191364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 Narrow" panose="020B0606020202030204" pitchFamily="34" charset="0"/>
              </a:rPr>
              <a:t>Implement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better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mechanisms</a:t>
            </a:r>
            <a:r>
              <a:rPr lang="fr-FR" dirty="0">
                <a:latin typeface="Arial Narrow" panose="020B0606020202030204" pitchFamily="34" charset="0"/>
              </a:rPr>
              <a:t> to monitor and </a:t>
            </a:r>
            <a:r>
              <a:rPr lang="fr-FR" dirty="0" err="1">
                <a:latin typeface="Arial Narrow" panose="020B0606020202030204" pitchFamily="34" charset="0"/>
              </a:rPr>
              <a:t>measure</a:t>
            </a:r>
            <a:r>
              <a:rPr lang="fr-FR" dirty="0">
                <a:latin typeface="Arial Narrow" panose="020B0606020202030204" pitchFamily="34" charset="0"/>
              </a:rPr>
              <a:t> transformations and </a:t>
            </a:r>
            <a:r>
              <a:rPr lang="fr-FR" dirty="0" err="1">
                <a:latin typeface="Arial Narrow" panose="020B0606020202030204" pitchFamily="34" charset="0"/>
              </a:rPr>
              <a:t>effects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E722C6-807F-4CE0-82CE-143FEEACA222}"/>
              </a:ext>
            </a:extLst>
          </p:cNvPr>
          <p:cNvSpPr txBox="1"/>
          <p:nvPr/>
        </p:nvSpPr>
        <p:spPr>
          <a:xfrm>
            <a:off x="8806207" y="1297854"/>
            <a:ext cx="191364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Design a </a:t>
            </a:r>
            <a:r>
              <a:rPr lang="fr-FR" dirty="0" err="1">
                <a:latin typeface="Arial Narrow" panose="020B0606020202030204" pitchFamily="34" charset="0"/>
              </a:rPr>
              <a:t>sophisticated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policy</a:t>
            </a:r>
            <a:r>
              <a:rPr lang="fr-FR" dirty="0">
                <a:latin typeface="Arial Narrow" panose="020B0606020202030204" pitchFamily="34" charset="0"/>
              </a:rPr>
              <a:t> process – </a:t>
            </a:r>
            <a:r>
              <a:rPr lang="fr-FR" dirty="0" err="1">
                <a:latin typeface="Arial Narrow" panose="020B0606020202030204" pitchFamily="34" charset="0"/>
              </a:rPr>
              <a:t>involving</a:t>
            </a:r>
            <a:r>
              <a:rPr lang="fr-FR" dirty="0">
                <a:latin typeface="Arial Narrow" panose="020B0606020202030204" pitchFamily="34" charset="0"/>
              </a:rPr>
              <a:t>:</a:t>
            </a:r>
          </a:p>
          <a:p>
            <a:r>
              <a:rPr lang="fr-FR" dirty="0">
                <a:latin typeface="Arial Narrow" panose="020B0606020202030204" pitchFamily="34" charset="0"/>
              </a:rPr>
              <a:t>a </a:t>
            </a:r>
            <a:r>
              <a:rPr lang="fr-FR" dirty="0" err="1">
                <a:latin typeface="Arial Narrow" panose="020B0606020202030204" pitchFamily="34" charset="0"/>
              </a:rPr>
              <a:t>coordinated</a:t>
            </a:r>
            <a:r>
              <a:rPr lang="fr-FR" dirty="0">
                <a:latin typeface="Arial Narrow" panose="020B0606020202030204" pitchFamily="34" charset="0"/>
              </a:rPr>
              <a:t> push</a:t>
            </a:r>
          </a:p>
          <a:p>
            <a:r>
              <a:rPr lang="fr-FR" dirty="0">
                <a:latin typeface="Arial Narrow" panose="020B0606020202030204" pitchFamily="34" charset="0"/>
              </a:rPr>
              <a:t>social </a:t>
            </a:r>
            <a:r>
              <a:rPr lang="fr-FR" dirty="0" err="1">
                <a:latin typeface="Arial Narrow" panose="020B0606020202030204" pitchFamily="34" charset="0"/>
              </a:rPr>
              <a:t>experiments</a:t>
            </a:r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inclusion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B3A720B-DEAB-4A22-B4FA-50062251653A}"/>
              </a:ext>
            </a:extLst>
          </p:cNvPr>
          <p:cNvSpPr txBox="1"/>
          <p:nvPr/>
        </p:nvSpPr>
        <p:spPr>
          <a:xfrm>
            <a:off x="5502896" y="5881688"/>
            <a:ext cx="13880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 Narrow" panose="020B0606020202030204" pitchFamily="34" charset="0"/>
              </a:rPr>
              <a:t>And..?</a:t>
            </a:r>
          </a:p>
        </p:txBody>
      </p:sp>
      <p:pic>
        <p:nvPicPr>
          <p:cNvPr id="17" name="Picture 62">
            <a:extLst>
              <a:ext uri="{FF2B5EF4-FFF2-40B4-BE49-F238E27FC236}">
                <a16:creationId xmlns:a16="http://schemas.microsoft.com/office/drawing/2014/main" id="{487088F2-164B-4AB0-97D7-62A41D94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97" y="0"/>
            <a:ext cx="1406103" cy="636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621AF23-887A-42FA-B969-0D39C2C3EDED}"/>
              </a:ext>
            </a:extLst>
          </p:cNvPr>
          <p:cNvSpPr/>
          <p:nvPr/>
        </p:nvSpPr>
        <p:spPr>
          <a:xfrm>
            <a:off x="320511" y="646331"/>
            <a:ext cx="7616858" cy="17543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2BD5C0-6B3A-40F2-A07D-069081EA288E}"/>
              </a:ext>
            </a:extLst>
          </p:cNvPr>
          <p:cNvSpPr/>
          <p:nvPr/>
        </p:nvSpPr>
        <p:spPr>
          <a:xfrm>
            <a:off x="320511" y="2504919"/>
            <a:ext cx="7616858" cy="26540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20CA673-CAE4-41C8-994A-D93B632054C9}"/>
              </a:ext>
            </a:extLst>
          </p:cNvPr>
          <p:cNvSpPr txBox="1"/>
          <p:nvPr/>
        </p:nvSpPr>
        <p:spPr>
          <a:xfrm>
            <a:off x="2905025" y="5420023"/>
            <a:ext cx="19136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Support </a:t>
            </a:r>
            <a:r>
              <a:rPr lang="fr-FR" dirty="0" err="1">
                <a:latin typeface="Arial Narrow" panose="020B0606020202030204" pitchFamily="34" charset="0"/>
              </a:rPr>
              <a:t>education</a:t>
            </a:r>
            <a:r>
              <a:rPr lang="fr-FR" dirty="0">
                <a:latin typeface="Arial Narrow" panose="020B0606020202030204" pitchFamily="34" charset="0"/>
              </a:rPr>
              <a:t> &amp; training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ACCF9E-E9F8-4A69-B121-4CE3B3D4DA84}"/>
              </a:ext>
            </a:extLst>
          </p:cNvPr>
          <p:cNvSpPr/>
          <p:nvPr/>
        </p:nvSpPr>
        <p:spPr>
          <a:xfrm>
            <a:off x="320511" y="5319162"/>
            <a:ext cx="4647415" cy="102909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B73404-00DC-438B-9031-A90E5B9C9D56}"/>
              </a:ext>
            </a:extLst>
          </p:cNvPr>
          <p:cNvSpPr/>
          <p:nvPr/>
        </p:nvSpPr>
        <p:spPr>
          <a:xfrm>
            <a:off x="8531258" y="1150070"/>
            <a:ext cx="2366128" cy="49162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1534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E56214C9319A4795EA69605457DFF7" ma:contentTypeVersion="12" ma:contentTypeDescription="Crée un document." ma:contentTypeScope="" ma:versionID="b7f20d3a96b89a6d30c96524107da35e">
  <xsd:schema xmlns:xsd="http://www.w3.org/2001/XMLSchema" xmlns:xs="http://www.w3.org/2001/XMLSchema" xmlns:p="http://schemas.microsoft.com/office/2006/metadata/properties" xmlns:ns3="ceef24cc-19ab-4f83-b710-c63d4eef2aae" targetNamespace="http://schemas.microsoft.com/office/2006/metadata/properties" ma:root="true" ma:fieldsID="833448ce23f39ae6afe6ce916a486176" ns3:_="">
    <xsd:import namespace="ceef24cc-19ab-4f83-b710-c63d4eef2a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f24cc-19ab-4f83-b710-c63d4eef2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BA95B2-E987-4131-B9AD-61C9229BB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ef24cc-19ab-4f83-b710-c63d4eef2a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6567E3-A7A9-446F-982F-09BB923D94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3D7385-407E-4511-BC63-2D432BBF0735}">
  <ds:schemaRefs>
    <ds:schemaRef ds:uri="http://purl.org/dc/dcmitype/"/>
    <ds:schemaRef ds:uri="http://www.w3.org/XML/1998/namespace"/>
    <ds:schemaRef ds:uri="ceef24cc-19ab-4f83-b710-c63d4eef2aa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120</Words>
  <Application>Microsoft Office PowerPoint</Application>
  <PresentationFormat>Grand écran</PresentationFormat>
  <Paragraphs>23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MS PGothic</vt:lpstr>
      <vt:lpstr>Arial</vt:lpstr>
      <vt:lpstr>Arial Narrow</vt:lpstr>
      <vt:lpstr>Calibri</vt:lpstr>
      <vt:lpstr>Calibri Light</vt:lpstr>
      <vt:lpstr>Thème Office</vt:lpstr>
      <vt:lpstr>Did I miss something?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I miss something?</dc:title>
  <dc:creator>Dominique Foray</dc:creator>
  <cp:lastModifiedBy>Dominique Foray</cp:lastModifiedBy>
  <cp:revision>2</cp:revision>
  <dcterms:created xsi:type="dcterms:W3CDTF">2024-10-16T14:38:51Z</dcterms:created>
  <dcterms:modified xsi:type="dcterms:W3CDTF">2024-10-16T14:52:14Z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0x010100C0E56214C9319A4795EA69605457DFF7</vt:lpwstr>
  </property>
</Properties>
</file>